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d06df9d0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d06df9d0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06df9d0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d06df9d0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d06df9d0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d06df9d0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d06df9d0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d06df9d0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d06df9d0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d06df9d0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06df9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06df9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d06df9d0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d06df9d0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d06df9d0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d06df9d0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d06df9d0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d06df9d0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d06df9d0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d06df9d0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d06df9d0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d06df9d0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06df9d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06df9d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d06df9d0b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d06df9d0b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Demographics and Debt:</a:t>
            </a:r>
            <a:r>
              <a:rPr lang="en" sz="308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8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 b="1">
                <a:latin typeface="Times New Roman"/>
                <a:ea typeface="Times New Roman"/>
                <a:cs typeface="Times New Roman"/>
                <a:sym typeface="Times New Roman"/>
              </a:rPr>
              <a:t>Investigating the Impact of Age Distributions on County-Level Debt-to-Income Ratios in the United States</a:t>
            </a:r>
            <a:endParaRPr sz="3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8537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Stamm and Robert Hurly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/>
        </p:nvSpPr>
        <p:spPr>
          <a:xfrm>
            <a:off x="611200" y="160223"/>
            <a:ext cx="8103000" cy="101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611200" y="1240771"/>
            <a:ext cx="8103000" cy="37425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1: Predictive model using Elasticnet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Idea: </a:t>
            </a:r>
            <a:r>
              <a:rPr lang="e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Addresses multicollinearity effectively by combining: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Lasso (L1) penalty: Variable selection.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Ridge (L2) penalty: Shrinks coefficients to prevent overfitting.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Identifies key predictors impacting the debt-to-income ratio.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2: Fixed-Effects Panel Regression 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Idea: </a:t>
            </a:r>
            <a:r>
              <a:rPr lang="e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Elasticnet results to narrow down key variables to use in pursuit of causal inference, rather than just predictive modeling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/>
        </p:nvSpPr>
        <p:spPr>
          <a:xfrm>
            <a:off x="611200" y="973180"/>
            <a:ext cx="8103000" cy="4051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Cross-Validation and Model Fit</a:t>
            </a:r>
            <a:endParaRPr sz="2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Lambda</a:t>
            </a: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(from cross-validation):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0.0002784226 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alpha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Rounds to zero ~ indicates that Ridge model provides better fit than lasso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Performance:</a:t>
            </a:r>
            <a:endParaRPr sz="2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 on Test Set: 0.813388.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Indicates low error and a good fit to the data.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12" name="Google Shape;112;p23"/>
          <p:cNvSpPr txBox="1"/>
          <p:nvPr/>
        </p:nvSpPr>
        <p:spPr>
          <a:xfrm>
            <a:off x="611200" y="74142"/>
            <a:ext cx="8103000" cy="81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063" y="0"/>
            <a:ext cx="59958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/>
        </p:nvSpPr>
        <p:spPr>
          <a:xfrm>
            <a:off x="611200" y="973180"/>
            <a:ext cx="8103000" cy="4051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Coefficients</a:t>
            </a: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proportion variables from 65-79 are positively correlated with the debt to income ratio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Coefficients</a:t>
            </a: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Variables such as </a:t>
            </a:r>
            <a:r>
              <a:rPr lang="en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GDP</a:t>
            </a: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negatively impact the debt-to-income ratio.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Stronger GDP performance is associated with lower debt-to-income ratios, indicating better fiscal health.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23" name="Google Shape;123;p25"/>
          <p:cNvSpPr txBox="1"/>
          <p:nvPr/>
        </p:nvSpPr>
        <p:spPr>
          <a:xfrm>
            <a:off x="611200" y="82380"/>
            <a:ext cx="8103000" cy="81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cont.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/>
        </p:nvSpPr>
        <p:spPr>
          <a:xfrm>
            <a:off x="611200" y="967000"/>
            <a:ext cx="8103000" cy="4051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Panel Regression: </a:t>
            </a:r>
            <a:endParaRPr sz="2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Extremely high multicollinearity among many of the variables in the dataset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our interest in using the elasticnet as a variable selector for the regression, arbitrarily removing enough colinear variables to make the regression work out would be self-defeating.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However: </a:t>
            </a:r>
            <a:endParaRPr sz="2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provided additional validation to our decision to use elasticnet as a predictive model, given its ability to deal with colinear data, and our interest in the particular demographic variables in our dataset.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611200" y="76200"/>
            <a:ext cx="8103000" cy="81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Cont.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611200" y="193175"/>
            <a:ext cx="8103000" cy="101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11200" y="1306675"/>
            <a:ext cx="8103000" cy="367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Investigate the relationship between county-level age demographics and economic outcomes, focusing on debt-to-income ratios.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Demographic shifts, especially aging populations, create fiscal pressures: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Rising expenditures on retirement benefits and healthcare.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tax revenue due to an aging workforce.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higher proportion of older residents correlates with and may drive higher county-level average household debt-to-income ratios.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611200" y="193175"/>
            <a:ext cx="8103000" cy="101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611200" y="1306675"/>
            <a:ext cx="8103000" cy="383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Fiscal Health: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elderly populations may lead to increased spending on pensions and healthcare, impacting debt-to-income ratios.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Younger populations may bring different dynamics, such as: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workforce participation.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tax revenues.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However: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Elderly populations on average have larger lifetime savings compared to their younger, work-age counterparts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thus analyze the data to see which has a larger impact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11100" y="1321100"/>
            <a:ext cx="8103000" cy="3311400"/>
          </a:xfrm>
          <a:prstGeom prst="rect">
            <a:avLst/>
          </a:prstGeom>
          <a:ln w="9525" cap="flat" cmpd="sng">
            <a:solidFill>
              <a:srgbClr val="1313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 Census Bureau: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 Population Estimates (+ age demographics)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 Survey of State and Local Government Finances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Federal Reserve: County-Level Debt-to-Income Ratio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Household Debt: FRBNY Consumer Credit Panel/Equifax Data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Household Income: Bureau of Labor Statistics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Bureau of Economic Analysis: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state level income and GDP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Quarterly, not County-level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11200" y="193175"/>
            <a:ext cx="8103000" cy="101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Sources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84675"/>
            <a:ext cx="6858000" cy="49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475" y="-104625"/>
            <a:ext cx="7397298" cy="554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550" y="0"/>
            <a:ext cx="50888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26000"/>
            <a:ext cx="8839200" cy="352319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611200" y="193175"/>
            <a:ext cx="8103000" cy="101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611200" y="193175"/>
            <a:ext cx="8103000" cy="101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5275"/>
            <a:ext cx="8839203" cy="337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On-screen Show (16:9)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Times New Roman</vt:lpstr>
      <vt:lpstr>Simple Light</vt:lpstr>
      <vt:lpstr>Demographics and Debt:  Investigating the Impact of Age Distributions on County-Level Debt-to-Income Ratios in the United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Robert Hurly</dc:creator>
  <cp:lastModifiedBy>Hurly, Robert</cp:lastModifiedBy>
  <cp:revision>1</cp:revision>
  <dcterms:modified xsi:type="dcterms:W3CDTF">2024-12-08T22:26:54Z</dcterms:modified>
</cp:coreProperties>
</file>